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13-9-2016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35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13-9-2016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53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13-9-2016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13-9-2016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59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13-9-2016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26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13-9-2016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71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13-9-2016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24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13-9-2016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84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13-9-2016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02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13-9-2016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7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13-9-2016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6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0B3F6-89DA-4432-B90C-7607CAF995F7}" type="datetimeFigureOut">
              <a:rPr lang="nl-NL" smtClean="0"/>
              <a:t>13-9-2016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42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Onderdelen </a:t>
            </a:r>
            <a:r>
              <a:rPr lang="nl-NL" dirty="0" err="1" smtClean="0"/>
              <a:t>Bargam</a:t>
            </a:r>
            <a:r>
              <a:rPr lang="nl-NL" dirty="0" smtClean="0"/>
              <a:t> veldspuit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7" name="Group 10972"/>
          <p:cNvGrpSpPr>
            <a:grpSpLocks/>
          </p:cNvGrpSpPr>
          <p:nvPr/>
        </p:nvGrpSpPr>
        <p:grpSpPr bwMode="auto">
          <a:xfrm>
            <a:off x="2637676" y="2337760"/>
            <a:ext cx="7084294" cy="3491002"/>
            <a:chOff x="4565" y="65"/>
            <a:chExt cx="6356" cy="3509"/>
          </a:xfrm>
        </p:grpSpPr>
        <p:pic>
          <p:nvPicPr>
            <p:cNvPr id="8" name="Picture 1098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" y="128"/>
              <a:ext cx="6349" cy="3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10979"/>
            <p:cNvGrpSpPr>
              <a:grpSpLocks/>
            </p:cNvGrpSpPr>
            <p:nvPr/>
          </p:nvGrpSpPr>
          <p:grpSpPr bwMode="auto">
            <a:xfrm>
              <a:off x="4568" y="68"/>
              <a:ext cx="6353" cy="2"/>
              <a:chOff x="4568" y="68"/>
              <a:chExt cx="6353" cy="2"/>
            </a:xfrm>
          </p:grpSpPr>
          <p:sp>
            <p:nvSpPr>
              <p:cNvPr id="16" name="Freeform 10980"/>
              <p:cNvSpPr>
                <a:spLocks/>
              </p:cNvSpPr>
              <p:nvPr/>
            </p:nvSpPr>
            <p:spPr bwMode="auto">
              <a:xfrm>
                <a:off x="4568" y="68"/>
                <a:ext cx="6353" cy="2"/>
              </a:xfrm>
              <a:custGeom>
                <a:avLst/>
                <a:gdLst>
                  <a:gd name="T0" fmla="+- 0 4568 4568"/>
                  <a:gd name="T1" fmla="*/ T0 w 6353"/>
                  <a:gd name="T2" fmla="+- 0 10921 4568"/>
                  <a:gd name="T3" fmla="*/ T2 w 635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353">
                    <a:moveTo>
                      <a:pt x="0" y="0"/>
                    </a:moveTo>
                    <a:lnTo>
                      <a:pt x="6353" y="0"/>
                    </a:lnTo>
                  </a:path>
                </a:pathLst>
              </a:custGeom>
              <a:noFill/>
              <a:ln w="5080">
                <a:solidFill>
                  <a:srgbClr val="29307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nl-NL"/>
              </a:p>
            </p:txBody>
          </p:sp>
        </p:grpSp>
        <p:grpSp>
          <p:nvGrpSpPr>
            <p:cNvPr id="10" name="Group 10977"/>
            <p:cNvGrpSpPr>
              <a:grpSpLocks/>
            </p:cNvGrpSpPr>
            <p:nvPr/>
          </p:nvGrpSpPr>
          <p:grpSpPr bwMode="auto">
            <a:xfrm>
              <a:off x="10918" y="68"/>
              <a:ext cx="2" cy="3506"/>
              <a:chOff x="10918" y="68"/>
              <a:chExt cx="2" cy="3506"/>
            </a:xfrm>
          </p:grpSpPr>
          <p:sp>
            <p:nvSpPr>
              <p:cNvPr id="15" name="Freeform 10978"/>
              <p:cNvSpPr>
                <a:spLocks/>
              </p:cNvSpPr>
              <p:nvPr/>
            </p:nvSpPr>
            <p:spPr bwMode="auto">
              <a:xfrm>
                <a:off x="10918" y="68"/>
                <a:ext cx="2" cy="3506"/>
              </a:xfrm>
              <a:custGeom>
                <a:avLst/>
                <a:gdLst>
                  <a:gd name="T0" fmla="+- 0 68 68"/>
                  <a:gd name="T1" fmla="*/ 68 h 3506"/>
                  <a:gd name="T2" fmla="+- 0 3573 68"/>
                  <a:gd name="T3" fmla="*/ 3573 h 350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506">
                    <a:moveTo>
                      <a:pt x="0" y="0"/>
                    </a:moveTo>
                    <a:lnTo>
                      <a:pt x="0" y="3505"/>
                    </a:lnTo>
                  </a:path>
                </a:pathLst>
              </a:custGeom>
              <a:noFill/>
              <a:ln w="5080">
                <a:solidFill>
                  <a:srgbClr val="29307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nl-NL"/>
              </a:p>
            </p:txBody>
          </p:sp>
        </p:grpSp>
        <p:grpSp>
          <p:nvGrpSpPr>
            <p:cNvPr id="11" name="Group 10975"/>
            <p:cNvGrpSpPr>
              <a:grpSpLocks/>
            </p:cNvGrpSpPr>
            <p:nvPr/>
          </p:nvGrpSpPr>
          <p:grpSpPr bwMode="auto">
            <a:xfrm>
              <a:off x="4565" y="3570"/>
              <a:ext cx="6352" cy="2"/>
              <a:chOff x="4565" y="3570"/>
              <a:chExt cx="6352" cy="2"/>
            </a:xfrm>
          </p:grpSpPr>
          <p:sp>
            <p:nvSpPr>
              <p:cNvPr id="14" name="Freeform 10976"/>
              <p:cNvSpPr>
                <a:spLocks/>
              </p:cNvSpPr>
              <p:nvPr/>
            </p:nvSpPr>
            <p:spPr bwMode="auto">
              <a:xfrm>
                <a:off x="4565" y="3570"/>
                <a:ext cx="6352" cy="2"/>
              </a:xfrm>
              <a:custGeom>
                <a:avLst/>
                <a:gdLst>
                  <a:gd name="T0" fmla="+- 0 4565 4565"/>
                  <a:gd name="T1" fmla="*/ T0 w 6352"/>
                  <a:gd name="T2" fmla="+- 0 10917 4565"/>
                  <a:gd name="T3" fmla="*/ T2 w 635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352">
                    <a:moveTo>
                      <a:pt x="0" y="0"/>
                    </a:moveTo>
                    <a:lnTo>
                      <a:pt x="6352" y="0"/>
                    </a:lnTo>
                  </a:path>
                </a:pathLst>
              </a:custGeom>
              <a:noFill/>
              <a:ln w="5080">
                <a:solidFill>
                  <a:srgbClr val="29307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nl-NL"/>
              </a:p>
            </p:txBody>
          </p:sp>
        </p:grpSp>
        <p:grpSp>
          <p:nvGrpSpPr>
            <p:cNvPr id="12" name="Group 10973"/>
            <p:cNvGrpSpPr>
              <a:grpSpLocks/>
            </p:cNvGrpSpPr>
            <p:nvPr/>
          </p:nvGrpSpPr>
          <p:grpSpPr bwMode="auto">
            <a:xfrm>
              <a:off x="4568" y="65"/>
              <a:ext cx="2" cy="3505"/>
              <a:chOff x="4568" y="65"/>
              <a:chExt cx="2" cy="3505"/>
            </a:xfrm>
          </p:grpSpPr>
          <p:sp>
            <p:nvSpPr>
              <p:cNvPr id="13" name="Freeform 10974"/>
              <p:cNvSpPr>
                <a:spLocks/>
              </p:cNvSpPr>
              <p:nvPr/>
            </p:nvSpPr>
            <p:spPr bwMode="auto">
              <a:xfrm>
                <a:off x="4568" y="65"/>
                <a:ext cx="2" cy="3505"/>
              </a:xfrm>
              <a:custGeom>
                <a:avLst/>
                <a:gdLst>
                  <a:gd name="T0" fmla="+- 0 65 65"/>
                  <a:gd name="T1" fmla="*/ 65 h 3505"/>
                  <a:gd name="T2" fmla="+- 0 3570 65"/>
                  <a:gd name="T3" fmla="*/ 3570 h 350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505">
                    <a:moveTo>
                      <a:pt x="0" y="0"/>
                    </a:moveTo>
                    <a:lnTo>
                      <a:pt x="0" y="3505"/>
                    </a:lnTo>
                  </a:path>
                </a:pathLst>
              </a:custGeom>
              <a:noFill/>
              <a:ln w="5080">
                <a:solidFill>
                  <a:srgbClr val="29307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256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Spoel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Elektrische bediening van een hydraulische </a:t>
            </a:r>
            <a:r>
              <a:rPr lang="nl-NL" dirty="0" err="1" smtClean="0"/>
              <a:t>stuurschuig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272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Kraan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Door de kraan te bedienen wordt het spuitmiddel aan het water toegevoegd.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670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Driewegkraan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Zuigen uit tank</a:t>
            </a:r>
          </a:p>
          <a:p>
            <a:r>
              <a:rPr lang="nl-NL" dirty="0" smtClean="0"/>
              <a:t>Zuigen uit schoonwatertank</a:t>
            </a:r>
          </a:p>
          <a:p>
            <a:r>
              <a:rPr lang="nl-NL" dirty="0" smtClean="0"/>
              <a:t>Zuigen uit extern (sloot)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604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Manometer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Werkdruk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487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Druk sproeier fustreiniger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Druk in te stellen van de fustreiniger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7823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Flowmeter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Liters / min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1220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Hoofdkraan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Stand Spuiten of vullen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3340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Elektrische sectie afsluiting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310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Hoofdkraan fustreiniger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Wel of niet het water via de fustreiniger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9212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Druksensor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81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Aanzuigfilter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Vervuiling uit het aangezogen water halen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342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Revolver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3 soorten spuitdoppen met membraam afsluiting. Geen nadruppelen van de dop.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9951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Mengkraan onder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Extra mengen tank en bij het reinigen ook toepasbaar voor betere reiniging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8111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Spuitdruk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399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Iso</a:t>
            </a:r>
            <a:r>
              <a:rPr lang="nl-NL" dirty="0" smtClean="0"/>
              <a:t>-bus stekker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425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Kantdop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616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Cilinder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 Vlakstelling spuitboom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3918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Externe aanzuiging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86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Kraan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Water toevoegen in de fustreiniger voor verdunnen van spuitmiddel</a:t>
            </a:r>
            <a:endParaRPr lang="nl-NL" dirty="0"/>
          </a:p>
        </p:txBody>
      </p:sp>
      <p:pic>
        <p:nvPicPr>
          <p:cNvPr id="6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5269" y="3553620"/>
            <a:ext cx="2899965" cy="2174973"/>
          </a:xfrm>
          <a:prstGeom prst="rect">
            <a:avLst/>
          </a:prstGeom>
        </p:spPr>
      </p:pic>
      <p:cxnSp>
        <p:nvCxnSpPr>
          <p:cNvPr id="7" name="Rechte verbindingslijn met pijl 6"/>
          <p:cNvCxnSpPr/>
          <p:nvPr/>
        </p:nvCxnSpPr>
        <p:spPr>
          <a:xfrm flipH="1">
            <a:off x="4772025" y="3019245"/>
            <a:ext cx="3190156" cy="170803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78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Elektrische drukregeling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D.m.v. een stappenmotor wordt de spuitdruk elektrisch geregeld.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989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Sproeier fustreiniger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Om het restmiddel in het fust/jerrycan eruit te kunnen spoelen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921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Bediening reinigingsinjectoren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Inschakelen van de </a:t>
            </a:r>
            <a:r>
              <a:rPr lang="nl-NL" dirty="0" smtClean="0"/>
              <a:t>reinigingsinjectoren boven </a:t>
            </a:r>
            <a:r>
              <a:rPr lang="nl-NL" dirty="0" smtClean="0"/>
              <a:t>om de tank te reinigen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056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Fustreiniger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Hierin wordt het fust/jerrycan van het gewasbeschermingsmiddel gereinigd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790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Kraan fustreiniger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7722" y="3110798"/>
            <a:ext cx="2853957" cy="2140467"/>
          </a:xfrm>
          <a:prstGeom prst="rect">
            <a:avLst/>
          </a:prstGeom>
        </p:spPr>
      </p:pic>
      <p:cxnSp>
        <p:nvCxnSpPr>
          <p:cNvPr id="7" name="Rechte verbindingslijn met pijl 6"/>
          <p:cNvCxnSpPr/>
          <p:nvPr/>
        </p:nvCxnSpPr>
        <p:spPr>
          <a:xfrm flipH="1">
            <a:off x="4908430" y="3088257"/>
            <a:ext cx="2363638" cy="106967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33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Compensatieklep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Wordt bij elektrische drukregeling niet gebruikt.</a:t>
            </a:r>
          </a:p>
          <a:p>
            <a:endParaRPr lang="nl-NL" dirty="0"/>
          </a:p>
          <a:p>
            <a:r>
              <a:rPr lang="nl-NL" dirty="0" smtClean="0"/>
              <a:t>Normaal compensatie van de druk bij afsluiting van een sectie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62198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192</Words>
  <Application>Microsoft Office PowerPoint</Application>
  <PresentationFormat>Breedbeeld</PresentationFormat>
  <Paragraphs>64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Kantoorthema</vt:lpstr>
      <vt:lpstr>Onderdelen Bargam veldspuit</vt:lpstr>
      <vt:lpstr>Aanzuigfilter</vt:lpstr>
      <vt:lpstr>Kraan</vt:lpstr>
      <vt:lpstr>Elektrische drukregeling</vt:lpstr>
      <vt:lpstr>Sproeier fustreiniger</vt:lpstr>
      <vt:lpstr>Bediening reinigingsinjectoren</vt:lpstr>
      <vt:lpstr>Fustreiniger</vt:lpstr>
      <vt:lpstr>Kraan fustreiniger</vt:lpstr>
      <vt:lpstr>Compensatieklep</vt:lpstr>
      <vt:lpstr>Spoel</vt:lpstr>
      <vt:lpstr>Kraan</vt:lpstr>
      <vt:lpstr>Driewegkraan</vt:lpstr>
      <vt:lpstr>Manometer</vt:lpstr>
      <vt:lpstr>Druk sproeier fustreiniger</vt:lpstr>
      <vt:lpstr>Flowmeter</vt:lpstr>
      <vt:lpstr>Hoofdkraan</vt:lpstr>
      <vt:lpstr>Elektrische sectie afsluiting</vt:lpstr>
      <vt:lpstr>Hoofdkraan fustreiniger</vt:lpstr>
      <vt:lpstr>Druksensor</vt:lpstr>
      <vt:lpstr>Revolver</vt:lpstr>
      <vt:lpstr>Mengkraan onder</vt:lpstr>
      <vt:lpstr>Spuitdruk</vt:lpstr>
      <vt:lpstr>Iso-bus stekker</vt:lpstr>
      <vt:lpstr>Kantdop</vt:lpstr>
      <vt:lpstr>Cilinder</vt:lpstr>
      <vt:lpstr>Externe aanzuiging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Aanzuigfilter</dc:title>
  <dc:creator>Harm van Eijk</dc:creator>
  <cp:lastModifiedBy>Harm van Eijk</cp:lastModifiedBy>
  <cp:revision>12</cp:revision>
  <dcterms:created xsi:type="dcterms:W3CDTF">2016-09-07T14:48:19Z</dcterms:created>
  <dcterms:modified xsi:type="dcterms:W3CDTF">2016-09-13T06:32:53Z</dcterms:modified>
</cp:coreProperties>
</file>